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A430D3-2994-9881-405A-6349F518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64A0D-58E0-79FA-2059-0084BC2D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67"/>
            <a:ext cx="12192000" cy="5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47299-AF2A-D2F6-745E-5149F5C6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E398B-EA1F-6F1A-C7D9-A9F411D3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75EEA-AA83-4C6B-FA8D-F3B8472C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67"/>
            <a:ext cx="12192000" cy="60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A135E-F1CB-7BA9-8CF5-9FA9E99F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211"/>
            <a:ext cx="12192000" cy="59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97A70-4A62-F230-292C-2F0FDDBA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47"/>
            <a:ext cx="12192000" cy="60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D2627-1DEB-085D-7E29-2065D11F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37"/>
            <a:ext cx="12192000" cy="60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2B3558-FA06-4344-964C-1A75DE5D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03"/>
            <a:ext cx="12192000" cy="59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95D3C-B292-AC05-A82B-B0AFEBFC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8A119-8337-C9EF-485B-23C605BB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27DDE-C17B-0258-56CC-78CC4A68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42"/>
            <a:ext cx="12192000" cy="60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91F80-66E3-23F4-E50D-DCC51F0F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42"/>
            <a:ext cx="12192000" cy="60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8A88D-0A2E-6AD3-AF7A-4BF8DCA4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ADC1B-CB2C-AF02-F07E-6735FD60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42"/>
            <a:ext cx="12192000" cy="60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ECCDA-9DD7-D358-7B6E-9D1179CC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2024-04-06T19:17:53Z</dcterms:modified>
</cp:coreProperties>
</file>